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60" r:id="rId7"/>
    <p:sldId id="259" r:id="rId8"/>
    <p:sldId id="258" r:id="rId9"/>
    <p:sldId id="265" r:id="rId10"/>
    <p:sldId id="272" r:id="rId11"/>
    <p:sldId id="271" r:id="rId12"/>
    <p:sldId id="270" r:id="rId13"/>
    <p:sldId id="274" r:id="rId14"/>
    <p:sldId id="275" r:id="rId15"/>
    <p:sldId id="276" r:id="rId16"/>
    <p:sldId id="269" r:id="rId17"/>
    <p:sldId id="273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0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7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6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9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7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76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53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6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443FE-C212-4651-84F2-71BB477D98B2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BFF7B-4DB1-49ED-B99E-0BB44433C2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2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ity3d.com/kr/get-unity/downlo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center.metavision.com/getstarte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093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latin typeface="+mj-lt"/>
              </a:rPr>
              <a:t>META 2 SDK </a:t>
            </a:r>
            <a:r>
              <a:rPr lang="ko-KR" altLang="en-US" sz="5000" b="1" dirty="0" smtClean="0">
                <a:latin typeface="+mj-lt"/>
              </a:rPr>
              <a:t>사용방법 및 적용</a:t>
            </a:r>
            <a:endParaRPr lang="ko-KR" altLang="en-US" sz="50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9888" y="2451885"/>
            <a:ext cx="494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prstClr val="black"/>
                </a:solidFill>
                <a:latin typeface="+mj-lt"/>
                <a:ea typeface="HY견고딕" panose="02030600000101010101" pitchFamily="18" charset="-127"/>
              </a:rPr>
              <a:t>연구연수생 </a:t>
            </a:r>
            <a:r>
              <a:rPr lang="en-US" altLang="ko-KR" sz="4000" dirty="0" smtClean="0">
                <a:solidFill>
                  <a:prstClr val="black"/>
                </a:solidFill>
                <a:latin typeface="+mj-lt"/>
                <a:ea typeface="HY견고딕" panose="02030600000101010101" pitchFamily="18" charset="-127"/>
              </a:rPr>
              <a:t>: </a:t>
            </a:r>
            <a:r>
              <a:rPr lang="ko-KR" altLang="en-US" sz="4000" dirty="0" smtClean="0">
                <a:solidFill>
                  <a:prstClr val="black"/>
                </a:solidFill>
                <a:latin typeface="+mj-lt"/>
                <a:ea typeface="HY견고딕" panose="02030600000101010101" pitchFamily="18" charset="-127"/>
              </a:rPr>
              <a:t>이창기</a:t>
            </a:r>
            <a:endParaRPr lang="ko-KR" altLang="en-US" sz="4000" dirty="0">
              <a:solidFill>
                <a:prstClr val="black"/>
              </a:solidFill>
              <a:latin typeface="+mj-lt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23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4337" y="2009901"/>
            <a:ext cx="3206342" cy="2404756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2786248" y="2458194"/>
            <a:ext cx="1235034" cy="15081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7825" y="2009900"/>
            <a:ext cx="3206343" cy="2404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3448" y="3050695"/>
            <a:ext cx="4887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 smtClean="0">
                <a:solidFill>
                  <a:prstClr val="black"/>
                </a:solidFill>
              </a:rPr>
              <a:t>전원 플러그에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규격에 맞는 플러그를 연결합니다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  <a:endParaRPr lang="en-US" altLang="ko-KR" sz="15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8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1" y="1482929"/>
            <a:ext cx="5583382" cy="4187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5916" y="3415114"/>
            <a:ext cx="4887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META 2 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장비에 전원 플러그를 연결합니다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  <a:endParaRPr lang="en-US" altLang="ko-KR" sz="15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7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1" y="1577933"/>
            <a:ext cx="6521532" cy="4891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4383" y="3434412"/>
            <a:ext cx="4887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USB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와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HDMI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를 컴퓨터에 연결합니다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  <a:endParaRPr lang="en-US" altLang="ko-KR" sz="15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6" y="1062842"/>
            <a:ext cx="7230729" cy="5432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6274" y="3456157"/>
            <a:ext cx="4887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Setup Headset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을 선택합니다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  <a:endParaRPr lang="en-US" altLang="ko-KR" sz="15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6274" y="3456157"/>
            <a:ext cx="4887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Next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kumimoji="0" lang="ko-KR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선택합니다</a:t>
            </a:r>
            <a:r>
              <a:rPr kumimoji="0" lang="en-US" altLang="ko-KR" sz="1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6" y="1062842"/>
            <a:ext cx="7243947" cy="54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HardWare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8620" y="3564669"/>
            <a:ext cx="5019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System Check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USB 3.0 / HDMI / Display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/ Sensors 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모두 정상동작이 되는 것을 확인합니다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3" y="1371601"/>
            <a:ext cx="6586847" cy="49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7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 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03" y="1336786"/>
            <a:ext cx="5848597" cy="4124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1336786"/>
            <a:ext cx="5848598" cy="41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8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 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96" y="780403"/>
            <a:ext cx="9769687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Unity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적용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5042" y="4996408"/>
            <a:ext cx="6841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새로운 프로젝트를 만듭니다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- 2D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선택돼있을 경우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3D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선택 후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Create project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선택합니다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70" y="1015664"/>
            <a:ext cx="8091651" cy="38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Unity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3" y="861774"/>
            <a:ext cx="4826184" cy="41708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90" y="861773"/>
            <a:ext cx="6852176" cy="4170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889" y="5563596"/>
            <a:ext cx="1176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- Unity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Assets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을 선택 후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Import Package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Custom Package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 선택합니다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다운로드 사이트에서 다운받은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META 2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SDK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 err="1" smtClean="0">
                <a:solidFill>
                  <a:prstClr val="black"/>
                </a:solidFill>
              </a:rPr>
              <a:t>Meta.unitypackage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를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선택하고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Import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합니다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.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76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093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622" y="1893553"/>
            <a:ext cx="115067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META 2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시스템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요구사양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META 2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사전 설치 목록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Unity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Visual Studio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(Unity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설치할 때 설치가 되지 않았을 경우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META 2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하드웨어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Setting</a:t>
            </a: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7. META 2 SDK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3947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Unity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적용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6" y="861774"/>
            <a:ext cx="3867690" cy="5572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116" y="2270259"/>
            <a:ext cx="79305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Project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MetaSDK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선택합니다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b="1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MetaSDK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&gt;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MetaExamples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&gt; Assets &gt; Scenes 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 원하는 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Scene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선택합니다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원하는 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Scene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선택 후 빌드해봅니다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Scene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빌드할 때는 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Meta 2 </a:t>
            </a:r>
            <a:r>
              <a:rPr lang="ko-KR" altLang="en-US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연결된 상태여야 합니다</a:t>
            </a:r>
            <a:r>
              <a:rPr lang="en-US" altLang="ko-KR" sz="15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500" b="1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53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META 2 SDK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Unity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적용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115034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093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META 2 SDK </a:t>
            </a: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시스템 요구 사양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52713"/>
            <a:ext cx="10058400" cy="40578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617" y="5857461"/>
            <a:ext cx="1105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시스템 요구사항을 충족시키지 못하면 </a:t>
            </a:r>
            <a:r>
              <a:rPr lang="en-US" altLang="ko-KR" b="1" dirty="0" smtClean="0"/>
              <a:t>SDK</a:t>
            </a:r>
            <a:r>
              <a:rPr lang="ko-KR" altLang="en-US" b="1" dirty="0" smtClean="0"/>
              <a:t>의 정상동작이 진행되지 않을 수도 있습니다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82547" y="5310576"/>
            <a:ext cx="3525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참고자료 </a:t>
            </a:r>
            <a:r>
              <a:rPr lang="en-US" altLang="ko-KR" sz="1000" dirty="0" smtClean="0"/>
              <a:t>:  http://devcenter.metavision.com/getstarted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046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9093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맑은 고딕" panose="020B0503020000020004" pitchFamily="50" charset="-127"/>
                <a:cs typeface="+mn-cs"/>
              </a:rPr>
              <a:t>사전 설치 목록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621" y="1795837"/>
            <a:ext cx="11506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Unity 5.6 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이상 버전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(Unity C# SDK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설치해야함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Visual Studio</a:t>
            </a:r>
          </a:p>
          <a:p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META 2 SDK</a:t>
            </a:r>
          </a:p>
        </p:txBody>
      </p:sp>
    </p:spTree>
    <p:extLst>
      <p:ext uri="{BB962C8B-B14F-4D97-AF65-F5344CB8AC3E}">
        <p14:creationId xmlns:p14="http://schemas.microsoft.com/office/powerpoint/2010/main" val="370891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8676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6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endParaRPr lang="ko-KR" altLang="en-US" sz="6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9089" y="5608777"/>
            <a:ext cx="10413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META 2 SDK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Unity 5.6 </a:t>
            </a:r>
            <a:r>
              <a:rPr lang="ko-KR" altLang="en-US" b="1" dirty="0" smtClean="0"/>
              <a:t>이상의 버전이 필요하기 때문에 버전이 낮을 시 </a:t>
            </a:r>
            <a:r>
              <a:rPr lang="ko-KR" altLang="en-US" b="1" dirty="0" err="1" smtClean="0"/>
              <a:t>설치해야합니다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r>
              <a:rPr lang="en-US" altLang="ko-KR" b="1" dirty="0" smtClean="0"/>
              <a:t>- Unity </a:t>
            </a:r>
            <a:r>
              <a:rPr lang="ko-KR" altLang="en-US" b="1" dirty="0" smtClean="0"/>
              <a:t>홈페이지를 통해 </a:t>
            </a:r>
            <a:r>
              <a:rPr lang="en-US" altLang="ko-KR" b="1" dirty="0" smtClean="0"/>
              <a:t>Unity 5.6 </a:t>
            </a:r>
            <a:r>
              <a:rPr lang="ko-KR" altLang="en-US" b="1" dirty="0" smtClean="0"/>
              <a:t>이상의 버전을 다운로드 합니다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84" y="1246522"/>
            <a:ext cx="8211027" cy="372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5094" y="4969723"/>
            <a:ext cx="726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다운로드 사이트 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hlinkClick r:id="rId4"/>
              </a:rPr>
              <a:t>https://unity3d.com/kr/get-unity/download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78770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0402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Visual Studio </a:t>
            </a:r>
            <a:r>
              <a:rPr lang="ko-KR" altLang="en-US" sz="5000" b="1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설치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55945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설치하면서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Visual Studio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 설치되지 않은 경우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Visual Studio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설치해야합니다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Visual Studio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홈페이지에서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Visual Studio IDE Windows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용 다운로드를 통해서 설치합니다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71" y="1065803"/>
            <a:ext cx="8592858" cy="43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dirty="0" smtClean="0">
                <a:solidFill>
                  <a:prstClr val="black"/>
                </a:solidFill>
                <a:latin typeface="+mj-ea"/>
                <a:ea typeface="+mj-ea"/>
              </a:rPr>
              <a:t>META 2 SDK </a:t>
            </a:r>
            <a:r>
              <a:rPr lang="ko-KR" altLang="en-US" sz="5000" b="1" dirty="0" smtClean="0">
                <a:solidFill>
                  <a:prstClr val="black"/>
                </a:solidFill>
                <a:latin typeface="+mj-ea"/>
                <a:ea typeface="+mj-ea"/>
              </a:rPr>
              <a:t>설치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5093" y="5107070"/>
            <a:ext cx="726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다운로드 사이트 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hlinkClick r:id="rId3"/>
              </a:rPr>
              <a:t>http://devcenter.metavision.com/getstarted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5" y="861774"/>
            <a:ext cx="10058400" cy="4245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795" y="5670479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META 2 SDK </a:t>
            </a:r>
            <a:r>
              <a:rPr lang="ko-KR" altLang="en-US" b="1" dirty="0" smtClean="0"/>
              <a:t>를 사용하기 위해서는 </a:t>
            </a:r>
            <a:r>
              <a:rPr lang="en-US" altLang="ko-KR" b="1" dirty="0" smtClean="0"/>
              <a:t>META 2 SDK</a:t>
            </a:r>
            <a:r>
              <a:rPr lang="ko-KR" altLang="en-US" b="1" dirty="0" smtClean="0"/>
              <a:t>를 설치해야 합니다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META 2 SDK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Meta </a:t>
            </a:r>
            <a:r>
              <a:rPr lang="ko-KR" altLang="en-US" b="1" dirty="0" smtClean="0"/>
              <a:t>홈페이지에서 다운로드 가능합니다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34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noProof="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META 2 SDK </a:t>
            </a:r>
            <a:r>
              <a:rPr lang="ko-KR" altLang="en-US" sz="5000" b="1" noProof="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설치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2" y="1219200"/>
            <a:ext cx="6140857" cy="4558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4549" y="2413661"/>
            <a:ext cx="58874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META Unity SDK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를 체크합니다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b="1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500" b="1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Unity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를 설치하지 않았을 경우 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Unity Installer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를 체크합니다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b="1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500" b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500" b="1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500" b="1" dirty="0" smtClean="0">
                <a:solidFill>
                  <a:prstClr val="black"/>
                </a:solidFill>
              </a:rPr>
              <a:t>C++ SDKS(Preview)</a:t>
            </a:r>
            <a:r>
              <a:rPr lang="ko-KR" altLang="en-US" sz="1500" b="1" dirty="0" smtClean="0">
                <a:solidFill>
                  <a:prstClr val="black"/>
                </a:solidFill>
              </a:rPr>
              <a:t>를 체크합니다</a:t>
            </a:r>
            <a:r>
              <a:rPr lang="en-US" altLang="ko-KR" sz="1500" b="1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36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noProof="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HardWare</a:t>
            </a:r>
            <a:r>
              <a:rPr lang="en-US" altLang="ko-KR" sz="5000" b="1" noProof="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Setting</a:t>
            </a:r>
            <a:endParaRPr kumimoji="0" lang="ko-KR" altLang="en-US" sz="5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1" y="1485635"/>
            <a:ext cx="5670740" cy="4253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95" y="1485636"/>
            <a:ext cx="5670740" cy="42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418</Words>
  <Application>Microsoft Office PowerPoint</Application>
  <PresentationFormat>와이드스크린</PresentationFormat>
  <Paragraphs>90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HY견고딕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40</cp:revision>
  <dcterms:created xsi:type="dcterms:W3CDTF">2018-01-30T01:40:28Z</dcterms:created>
  <dcterms:modified xsi:type="dcterms:W3CDTF">2018-01-31T06:40:39Z</dcterms:modified>
</cp:coreProperties>
</file>